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0058400" cy="5741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29" autoAdjust="0"/>
    <p:restoredTop sz="84898" autoAdjust="0"/>
  </p:normalViewPr>
  <p:slideViewPr>
    <p:cSldViewPr snapToGrid="0">
      <p:cViewPr varScale="1">
        <p:scale>
          <a:sx n="129" d="100"/>
          <a:sy n="129" d="100"/>
        </p:scale>
        <p:origin x="576" y="184"/>
      </p:cViewPr>
      <p:guideLst>
        <p:guide orient="horz" pos="180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890ED-11B8-4800-B8B2-72C7F4E9947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101A8-4275-45CB-8E2F-D2818FB70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Graphical Abstract for Review or Pictorial Essay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7101A8-4275-45CB-8E2F-D2818FB704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9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939720"/>
            <a:ext cx="7543800" cy="1999062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015873"/>
            <a:ext cx="7543800" cy="1386318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1431510"/>
            <a:ext cx="8675370" cy="2388507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3842614"/>
            <a:ext cx="8675370" cy="1256059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05708"/>
            <a:ext cx="8675370" cy="11098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407585"/>
            <a:ext cx="4255174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097421"/>
            <a:ext cx="4255174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407585"/>
            <a:ext cx="4276130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097421"/>
            <a:ext cx="4276130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826740"/>
            <a:ext cx="5092065" cy="4080533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826740"/>
            <a:ext cx="5092065" cy="4080533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305708"/>
            <a:ext cx="2168843" cy="48660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305708"/>
            <a:ext cx="6380798" cy="48660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59BE-96A6-4C40-8576-E268AFCD6E8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16758" y="1787036"/>
            <a:ext cx="3004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 / figure / visual illustrating key point of the paper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4CCB35-92BE-8A1B-F861-53272DECDF74}"/>
              </a:ext>
            </a:extLst>
          </p:cNvPr>
          <p:cNvSpPr txBox="1"/>
          <p:nvPr/>
        </p:nvSpPr>
        <p:spPr>
          <a:xfrm>
            <a:off x="6037185" y="1732521"/>
            <a:ext cx="3004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graph / figure / visual illustrating key point of the paper (optional)</a:t>
            </a: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BCF2F2C7-56A8-649E-B264-30302B15C50E}"/>
              </a:ext>
            </a:extLst>
          </p:cNvPr>
          <p:cNvSpPr txBox="1">
            <a:spLocks/>
          </p:cNvSpPr>
          <p:nvPr/>
        </p:nvSpPr>
        <p:spPr>
          <a:xfrm>
            <a:off x="0" y="13565"/>
            <a:ext cx="10058400" cy="79888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7543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194998"/>
                </a:solidFill>
              </a:rPr>
              <a:t>Title </a:t>
            </a:r>
            <a:r>
              <a:rPr lang="en-US" sz="2800" b="1">
                <a:solidFill>
                  <a:srgbClr val="194998"/>
                </a:solidFill>
              </a:rPr>
              <a:t>of paper</a:t>
            </a:r>
            <a:endParaRPr lang="en-US" sz="2800" b="1" dirty="0">
              <a:solidFill>
                <a:srgbClr val="194998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0D52B-3AD9-C62E-E416-250266EFEA94}"/>
              </a:ext>
            </a:extLst>
          </p:cNvPr>
          <p:cNvSpPr txBox="1"/>
          <p:nvPr/>
        </p:nvSpPr>
        <p:spPr>
          <a:xfrm>
            <a:off x="0" y="4344547"/>
            <a:ext cx="10058399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94998"/>
                </a:solidFill>
              </a:rPr>
              <a:t>Key finding of the paper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8F6022-70BC-B1A4-3B2D-F14F35333BD2}"/>
              </a:ext>
            </a:extLst>
          </p:cNvPr>
          <p:cNvSpPr txBox="1"/>
          <p:nvPr/>
        </p:nvSpPr>
        <p:spPr>
          <a:xfrm>
            <a:off x="9405656" y="540123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D590F5-EC3F-626F-A89E-AE577EEE84BD}"/>
              </a:ext>
            </a:extLst>
          </p:cNvPr>
          <p:cNvSpPr/>
          <p:nvPr/>
        </p:nvSpPr>
        <p:spPr>
          <a:xfrm flipV="1">
            <a:off x="0" y="5653385"/>
            <a:ext cx="1805354" cy="117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9754F87-968A-999E-C13A-90C426C6C5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5321"/>
            <a:ext cx="1805354" cy="83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43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43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Brook,Olga R. (HMFP - Radiology)</dc:creator>
  <cp:lastModifiedBy>OFFIAH, Amaka (SHEFFIELD CHILDREN'S NHS FOUNDATION TRUST)</cp:lastModifiedBy>
  <cp:revision>31</cp:revision>
  <dcterms:created xsi:type="dcterms:W3CDTF">2020-06-22T01:49:04Z</dcterms:created>
  <dcterms:modified xsi:type="dcterms:W3CDTF">2024-09-16T09:55:36Z</dcterms:modified>
</cp:coreProperties>
</file>